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8.xml.rels" ContentType="application/vnd.openxmlformats-package.relationships+xml"/>
  <Override PartName="/ppt/slideMasters/_rels/slideMaster9.xml.rels" ContentType="application/vnd.openxmlformats-package.relationships+xml"/>
  <Override PartName="/ppt/slideMasters/_rels/slideMaster10.xml.rels" ContentType="application/vnd.openxmlformats-package.relationships+xml"/>
  <Override PartName="/ppt/slideMasters/_rels/slideMaster11.xml.rels" ContentType="application/vnd.openxmlformats-package.relationships+xml"/>
  <Override PartName="/ppt/slideMasters/_rels/slideMaster1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  <p:sldMasterId id="2147483661" r:id="rId7"/>
    <p:sldMasterId id="2147483663" r:id="rId8"/>
    <p:sldMasterId id="2147483665" r:id="rId9"/>
    <p:sldMasterId id="2147483667" r:id="rId10"/>
    <p:sldMasterId id="2147483669" r:id="rId11"/>
    <p:sldMasterId id="2147483671" r:id="rId12"/>
    <p:sldMasterId id="2147483673" r:id="rId13"/>
  </p:sldMasterIdLst>
  <p:sldIdLst>
    <p:sldId id="256" r:id="rId14"/>
    <p:sldId id="257" r:id="rId15"/>
    <p:sldId id="258" r:id="rId16"/>
    <p:sldId id="259" r:id="rId17"/>
    <p:sldId id="260" r:id="rId18"/>
    <p:sldId id="261" r:id="rId19"/>
    <p:sldId id="262" r:id="rId20"/>
    <p:sldId id="263" r:id="rId21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Master" Target="slideMasters/slideMaster10.xml"/><Relationship Id="rId12" Type="http://schemas.openxmlformats.org/officeDocument/2006/relationships/slideMaster" Target="slideMasters/slideMaster11.xml"/><Relationship Id="rId13" Type="http://schemas.openxmlformats.org/officeDocument/2006/relationships/slideMaster" Target="slideMasters/slideMaster12.xml"/><Relationship Id="rId14" Type="http://schemas.openxmlformats.org/officeDocument/2006/relationships/slide" Target="slides/slide1.xml"/><Relationship Id="rId15" Type="http://schemas.openxmlformats.org/officeDocument/2006/relationships/slide" Target="slides/slide2.xml"/><Relationship Id="rId16" Type="http://schemas.openxmlformats.org/officeDocument/2006/relationships/slide" Target="slides/slide3.xml"/><Relationship Id="rId17" Type="http://schemas.openxmlformats.org/officeDocument/2006/relationships/slide" Target="slides/slide4.xml"/><Relationship Id="rId18" Type="http://schemas.openxmlformats.org/officeDocument/2006/relationships/slide" Target="slides/slide5.xml"/><Relationship Id="rId19" Type="http://schemas.openxmlformats.org/officeDocument/2006/relationships/slide" Target="slides/slide6.xml"/><Relationship Id="rId20" Type="http://schemas.openxmlformats.org/officeDocument/2006/relationships/slide" Target="slides/slide7.xml"/><Relationship Id="rId21" Type="http://schemas.openxmlformats.org/officeDocument/2006/relationships/slide" Target="slides/slide8.xml"/><Relationship Id="rId2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5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4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slideLayout" Target="../slideLayouts/slideLayout13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slideLayout" Target="../slideLayouts/slideLayout14.xml"/>
</Relationships>
</file>

<file path=ppt/slideMasters/_rels/slideMaster12.xml.rels><?xml version="1.0" encoding="UTF-8"?>
<Relationships xmlns="http://schemas.openxmlformats.org/package/2006/relationships"><Relationship Id="rId1" Type="http://schemas.openxmlformats.org/officeDocument/2006/relationships/theme" Target="../theme/theme12.xml"/><Relationship Id="rId2" Type="http://schemas.openxmlformats.org/officeDocument/2006/relationships/slideLayout" Target="../slideLayouts/slideLayout15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5.xml"/><Relationship Id="rId3" Type="http://schemas.openxmlformats.org/officeDocument/2006/relationships/slideLayout" Target="../slideLayouts/slideLayout6.xml"/><Relationship Id="rId4" Type="http://schemas.openxmlformats.org/officeDocument/2006/relationships/slideLayout" Target="../slideLayouts/slideLayout7.xml"/><Relationship Id="rId5" Type="http://schemas.openxmlformats.org/officeDocument/2006/relationships/slideLayout" Target="../slideLayouts/slideLayout8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9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10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11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2"/>
  </p:sldLayoutIdLst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2"/>
  </p:sldLayoutIdLst>
</p:sldMaster>
</file>

<file path=ppt/slideMasters/slideMaster1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2"/>
    <p:sldLayoutId id="2147483658" r:id="rId3"/>
    <p:sldLayoutId id="2147483659" r:id="rId4"/>
    <p:sldLayoutId id="2147483660" r:id="rId5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2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2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2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7480" cy="56674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7480" cy="56674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7480" cy="56674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7480" cy="56674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7480" cy="56674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7480" cy="56674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7480" cy="56674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7480" cy="56674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3115</TotalTime>
  <Application>LibreOffice/25.2.0.3$Windows_X86_64 LibreOffice_project/e1cf4a87eb02d755bce1a01209907ea5ddc8f069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2025-04-01T22:52:53Z</dcterms:modified>
  <cp:revision>20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